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9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1FDA01-D3DF-420F-BA67-E598AD0A2133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1F1FF669-EC62-40D7-BFBE-EA956260599E}">
      <dgm:prSet phldrT="[Text]"/>
      <dgm:spPr/>
      <dgm:t>
        <a:bodyPr/>
        <a:lstStyle/>
        <a:p>
          <a:r>
            <a:rPr lang="en-US" dirty="0"/>
            <a:t>Get T-SIM</a:t>
          </a:r>
        </a:p>
      </dgm:t>
    </dgm:pt>
    <dgm:pt modelId="{AF5FA4C6-ADA5-4769-A4C8-B3B60164A899}" type="parTrans" cxnId="{6F74C67C-DD66-453B-AEF5-E718C28B758E}">
      <dgm:prSet/>
      <dgm:spPr/>
      <dgm:t>
        <a:bodyPr/>
        <a:lstStyle/>
        <a:p>
          <a:endParaRPr lang="en-US"/>
        </a:p>
      </dgm:t>
    </dgm:pt>
    <dgm:pt modelId="{E13338CA-E81D-492B-823D-C07CC14D71FB}" type="sibTrans" cxnId="{6F74C67C-DD66-453B-AEF5-E718C28B758E}">
      <dgm:prSet/>
      <dgm:spPr/>
      <dgm:t>
        <a:bodyPr/>
        <a:lstStyle/>
        <a:p>
          <a:endParaRPr lang="en-US"/>
        </a:p>
      </dgm:t>
    </dgm:pt>
    <dgm:pt modelId="{728CC835-F257-476F-A624-CD632D489438}">
      <dgm:prSet phldrT="[Text]"/>
      <dgm:spPr/>
      <dgm:t>
        <a:bodyPr/>
        <a:lstStyle/>
        <a:p>
          <a:r>
            <a:rPr lang="en-US" dirty="0"/>
            <a:t>Add Equipment </a:t>
          </a:r>
        </a:p>
      </dgm:t>
    </dgm:pt>
    <dgm:pt modelId="{11AF3A58-C8E6-4DFB-B3A1-CA5E3DF74A8A}" type="parTrans" cxnId="{99547B06-A919-4993-954A-A59DD47C9F51}">
      <dgm:prSet/>
      <dgm:spPr/>
      <dgm:t>
        <a:bodyPr/>
        <a:lstStyle/>
        <a:p>
          <a:endParaRPr lang="en-US"/>
        </a:p>
      </dgm:t>
    </dgm:pt>
    <dgm:pt modelId="{AA33F111-C4B8-4EF2-8EBB-648C898DE361}" type="sibTrans" cxnId="{99547B06-A919-4993-954A-A59DD47C9F51}">
      <dgm:prSet/>
      <dgm:spPr/>
      <dgm:t>
        <a:bodyPr/>
        <a:lstStyle/>
        <a:p>
          <a:endParaRPr lang="en-US"/>
        </a:p>
      </dgm:t>
    </dgm:pt>
    <dgm:pt modelId="{F51F15F2-1CF8-4A89-9749-43871CABEE07}">
      <dgm:prSet phldrT="[Text]"/>
      <dgm:spPr/>
      <dgm:t>
        <a:bodyPr/>
        <a:lstStyle/>
        <a:p>
          <a:r>
            <a:rPr lang="en-US" dirty="0"/>
            <a:t>Verify Equipment</a:t>
          </a:r>
        </a:p>
      </dgm:t>
    </dgm:pt>
    <dgm:pt modelId="{1D1DE4C8-A56A-4682-A1B8-A9F1C5A01F74}" type="parTrans" cxnId="{7D4D9DFA-F2EC-4179-8589-095B67141500}">
      <dgm:prSet/>
      <dgm:spPr/>
      <dgm:t>
        <a:bodyPr/>
        <a:lstStyle/>
        <a:p>
          <a:endParaRPr lang="en-US"/>
        </a:p>
      </dgm:t>
    </dgm:pt>
    <dgm:pt modelId="{BD15F6C6-E41A-4967-9D79-D535201104FE}" type="sibTrans" cxnId="{7D4D9DFA-F2EC-4179-8589-095B67141500}">
      <dgm:prSet/>
      <dgm:spPr/>
      <dgm:t>
        <a:bodyPr/>
        <a:lstStyle/>
        <a:p>
          <a:endParaRPr lang="en-US"/>
        </a:p>
      </dgm:t>
    </dgm:pt>
    <dgm:pt modelId="{9EBF715F-8F69-4995-A1BA-7E4E1714C679}">
      <dgm:prSet phldrT="[Text]"/>
      <dgm:spPr/>
      <dgm:t>
        <a:bodyPr/>
        <a:lstStyle/>
        <a:p>
          <a:r>
            <a:rPr lang="en-US" dirty="0"/>
            <a:t>Optimize all projects</a:t>
          </a:r>
        </a:p>
      </dgm:t>
    </dgm:pt>
    <dgm:pt modelId="{92B3B642-A346-48BB-A0A6-BFDF0D42CF96}" type="parTrans" cxnId="{2186BC70-BC9C-4C65-98B1-79BA68856B94}">
      <dgm:prSet/>
      <dgm:spPr/>
      <dgm:t>
        <a:bodyPr/>
        <a:lstStyle/>
        <a:p>
          <a:endParaRPr lang="en-US"/>
        </a:p>
      </dgm:t>
    </dgm:pt>
    <dgm:pt modelId="{352B54C9-5399-4250-86B8-ACE493A0E2F8}" type="sibTrans" cxnId="{2186BC70-BC9C-4C65-98B1-79BA68856B94}">
      <dgm:prSet/>
      <dgm:spPr/>
      <dgm:t>
        <a:bodyPr/>
        <a:lstStyle/>
        <a:p>
          <a:endParaRPr lang="en-US"/>
        </a:p>
      </dgm:t>
    </dgm:pt>
    <dgm:pt modelId="{28904AC8-D168-4D75-BBDB-962AA480FAF0}">
      <dgm:prSet phldrT="[Text]"/>
      <dgm:spPr/>
      <dgm:t>
        <a:bodyPr/>
        <a:lstStyle/>
        <a:p>
          <a:r>
            <a:rPr lang="en-US" dirty="0"/>
            <a:t>Repeat for each press line</a:t>
          </a:r>
        </a:p>
      </dgm:t>
    </dgm:pt>
    <dgm:pt modelId="{1BE84564-0820-434D-9B1B-C72AECE3DDA2}" type="parTrans" cxnId="{EA193DC7-3150-4DCB-A78C-59BC983C7932}">
      <dgm:prSet/>
      <dgm:spPr/>
      <dgm:t>
        <a:bodyPr/>
        <a:lstStyle/>
        <a:p>
          <a:endParaRPr lang="en-US"/>
        </a:p>
      </dgm:t>
    </dgm:pt>
    <dgm:pt modelId="{17FAACAE-56F5-4C66-9CCF-8406AB767FC1}" type="sibTrans" cxnId="{EA193DC7-3150-4DCB-A78C-59BC983C7932}">
      <dgm:prSet/>
      <dgm:spPr/>
      <dgm:t>
        <a:bodyPr/>
        <a:lstStyle/>
        <a:p>
          <a:endParaRPr lang="en-US"/>
        </a:p>
      </dgm:t>
    </dgm:pt>
    <dgm:pt modelId="{306FC4F4-3800-4953-A11C-16ED7ACED7BC}" type="pres">
      <dgm:prSet presAssocID="{D01FDA01-D3DF-420F-BA67-E598AD0A2133}" presName="Name0" presStyleCnt="0">
        <dgm:presLayoutVars>
          <dgm:dir/>
          <dgm:animLvl val="lvl"/>
          <dgm:resizeHandles val="exact"/>
        </dgm:presLayoutVars>
      </dgm:prSet>
      <dgm:spPr/>
    </dgm:pt>
    <dgm:pt modelId="{549DA51F-658E-4355-AC13-D66E6561B01B}" type="pres">
      <dgm:prSet presAssocID="{1F1FF669-EC62-40D7-BFBE-EA956260599E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F61EC59-DFA8-45B4-8AA9-A97EE4916A54}" type="pres">
      <dgm:prSet presAssocID="{E13338CA-E81D-492B-823D-C07CC14D71FB}" presName="parTxOnlySpace" presStyleCnt="0"/>
      <dgm:spPr/>
    </dgm:pt>
    <dgm:pt modelId="{1D2E4619-2D86-4B0C-B483-7A75254B954D}" type="pres">
      <dgm:prSet presAssocID="{728CC835-F257-476F-A624-CD632D489438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DF2AEAFB-C288-4C87-87E7-7A0278EA2736}" type="pres">
      <dgm:prSet presAssocID="{AA33F111-C4B8-4EF2-8EBB-648C898DE361}" presName="parTxOnlySpace" presStyleCnt="0"/>
      <dgm:spPr/>
    </dgm:pt>
    <dgm:pt modelId="{DC2FDBC9-5A5F-4A0D-9E83-21AA996AB167}" type="pres">
      <dgm:prSet presAssocID="{F51F15F2-1CF8-4A89-9749-43871CABEE07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E551D1B9-F2DF-416F-9CF5-4024643BED37}" type="pres">
      <dgm:prSet presAssocID="{BD15F6C6-E41A-4967-9D79-D535201104FE}" presName="parTxOnlySpace" presStyleCnt="0"/>
      <dgm:spPr/>
    </dgm:pt>
    <dgm:pt modelId="{4E383D0D-3ADD-422A-B3CB-69BF79F37265}" type="pres">
      <dgm:prSet presAssocID="{9EBF715F-8F69-4995-A1BA-7E4E1714C679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E6FC4020-6171-449D-8A5C-90BFEE65FB97}" type="pres">
      <dgm:prSet presAssocID="{352B54C9-5399-4250-86B8-ACE493A0E2F8}" presName="parTxOnlySpace" presStyleCnt="0"/>
      <dgm:spPr/>
    </dgm:pt>
    <dgm:pt modelId="{CA6D14F7-CCA2-4F21-A17E-75366F8429A0}" type="pres">
      <dgm:prSet presAssocID="{28904AC8-D168-4D75-BBDB-962AA480FAF0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9547B06-A919-4993-954A-A59DD47C9F51}" srcId="{D01FDA01-D3DF-420F-BA67-E598AD0A2133}" destId="{728CC835-F257-476F-A624-CD632D489438}" srcOrd="1" destOrd="0" parTransId="{11AF3A58-C8E6-4DFB-B3A1-CA5E3DF74A8A}" sibTransId="{AA33F111-C4B8-4EF2-8EBB-648C898DE361}"/>
    <dgm:cxn modelId="{C1D1BE0C-0392-4E9E-82B7-F65EA9CBBD30}" type="presOf" srcId="{F51F15F2-1CF8-4A89-9749-43871CABEE07}" destId="{DC2FDBC9-5A5F-4A0D-9E83-21AA996AB167}" srcOrd="0" destOrd="0" presId="urn:microsoft.com/office/officeart/2005/8/layout/chevron1"/>
    <dgm:cxn modelId="{BD98DC13-E6BD-4196-A597-7E54C0FFD78C}" type="presOf" srcId="{28904AC8-D168-4D75-BBDB-962AA480FAF0}" destId="{CA6D14F7-CCA2-4F21-A17E-75366F8429A0}" srcOrd="0" destOrd="0" presId="urn:microsoft.com/office/officeart/2005/8/layout/chevron1"/>
    <dgm:cxn modelId="{BB325914-FB7C-4D8B-84EB-F594AAE536F1}" type="presOf" srcId="{1F1FF669-EC62-40D7-BFBE-EA956260599E}" destId="{549DA51F-658E-4355-AC13-D66E6561B01B}" srcOrd="0" destOrd="0" presId="urn:microsoft.com/office/officeart/2005/8/layout/chevron1"/>
    <dgm:cxn modelId="{C8F64764-6E86-4CAC-B7D6-DEDAC6751770}" type="presOf" srcId="{728CC835-F257-476F-A624-CD632D489438}" destId="{1D2E4619-2D86-4B0C-B483-7A75254B954D}" srcOrd="0" destOrd="0" presId="urn:microsoft.com/office/officeart/2005/8/layout/chevron1"/>
    <dgm:cxn modelId="{2186BC70-BC9C-4C65-98B1-79BA68856B94}" srcId="{D01FDA01-D3DF-420F-BA67-E598AD0A2133}" destId="{9EBF715F-8F69-4995-A1BA-7E4E1714C679}" srcOrd="3" destOrd="0" parTransId="{92B3B642-A346-48BB-A0A6-BFDF0D42CF96}" sibTransId="{352B54C9-5399-4250-86B8-ACE493A0E2F8}"/>
    <dgm:cxn modelId="{C203E67B-3771-44AF-B9AC-ADD7CD22F247}" type="presOf" srcId="{9EBF715F-8F69-4995-A1BA-7E4E1714C679}" destId="{4E383D0D-3ADD-422A-B3CB-69BF79F37265}" srcOrd="0" destOrd="0" presId="urn:microsoft.com/office/officeart/2005/8/layout/chevron1"/>
    <dgm:cxn modelId="{6F74C67C-DD66-453B-AEF5-E718C28B758E}" srcId="{D01FDA01-D3DF-420F-BA67-E598AD0A2133}" destId="{1F1FF669-EC62-40D7-BFBE-EA956260599E}" srcOrd="0" destOrd="0" parTransId="{AF5FA4C6-ADA5-4769-A4C8-B3B60164A899}" sibTransId="{E13338CA-E81D-492B-823D-C07CC14D71FB}"/>
    <dgm:cxn modelId="{EA193DC7-3150-4DCB-A78C-59BC983C7932}" srcId="{D01FDA01-D3DF-420F-BA67-E598AD0A2133}" destId="{28904AC8-D168-4D75-BBDB-962AA480FAF0}" srcOrd="4" destOrd="0" parTransId="{1BE84564-0820-434D-9B1B-C72AECE3DDA2}" sibTransId="{17FAACAE-56F5-4C66-9CCF-8406AB767FC1}"/>
    <dgm:cxn modelId="{26A318DB-7950-49A6-98DD-28BE5CE90BA7}" type="presOf" srcId="{D01FDA01-D3DF-420F-BA67-E598AD0A2133}" destId="{306FC4F4-3800-4953-A11C-16ED7ACED7BC}" srcOrd="0" destOrd="0" presId="urn:microsoft.com/office/officeart/2005/8/layout/chevron1"/>
    <dgm:cxn modelId="{7D4D9DFA-F2EC-4179-8589-095B67141500}" srcId="{D01FDA01-D3DF-420F-BA67-E598AD0A2133}" destId="{F51F15F2-1CF8-4A89-9749-43871CABEE07}" srcOrd="2" destOrd="0" parTransId="{1D1DE4C8-A56A-4682-A1B8-A9F1C5A01F74}" sibTransId="{BD15F6C6-E41A-4967-9D79-D535201104FE}"/>
    <dgm:cxn modelId="{F93E4AAF-FFD1-415D-BBC5-40D2ECAF33C3}" type="presParOf" srcId="{306FC4F4-3800-4953-A11C-16ED7ACED7BC}" destId="{549DA51F-658E-4355-AC13-D66E6561B01B}" srcOrd="0" destOrd="0" presId="urn:microsoft.com/office/officeart/2005/8/layout/chevron1"/>
    <dgm:cxn modelId="{94F67D5A-F7F9-4B23-832F-37799DFC97EB}" type="presParOf" srcId="{306FC4F4-3800-4953-A11C-16ED7ACED7BC}" destId="{1F61EC59-DFA8-45B4-8AA9-A97EE4916A54}" srcOrd="1" destOrd="0" presId="urn:microsoft.com/office/officeart/2005/8/layout/chevron1"/>
    <dgm:cxn modelId="{3212EA26-1560-441F-AC30-294A106EB1D7}" type="presParOf" srcId="{306FC4F4-3800-4953-A11C-16ED7ACED7BC}" destId="{1D2E4619-2D86-4B0C-B483-7A75254B954D}" srcOrd="2" destOrd="0" presId="urn:microsoft.com/office/officeart/2005/8/layout/chevron1"/>
    <dgm:cxn modelId="{722F543E-8356-4F77-9262-ECD9F858C7F9}" type="presParOf" srcId="{306FC4F4-3800-4953-A11C-16ED7ACED7BC}" destId="{DF2AEAFB-C288-4C87-87E7-7A0278EA2736}" srcOrd="3" destOrd="0" presId="urn:microsoft.com/office/officeart/2005/8/layout/chevron1"/>
    <dgm:cxn modelId="{99152B12-587C-46CE-853B-951A8E4C44A2}" type="presParOf" srcId="{306FC4F4-3800-4953-A11C-16ED7ACED7BC}" destId="{DC2FDBC9-5A5F-4A0D-9E83-21AA996AB167}" srcOrd="4" destOrd="0" presId="urn:microsoft.com/office/officeart/2005/8/layout/chevron1"/>
    <dgm:cxn modelId="{4B6B7E24-7254-4CA3-800D-4E31FF396171}" type="presParOf" srcId="{306FC4F4-3800-4953-A11C-16ED7ACED7BC}" destId="{E551D1B9-F2DF-416F-9CF5-4024643BED37}" srcOrd="5" destOrd="0" presId="urn:microsoft.com/office/officeart/2005/8/layout/chevron1"/>
    <dgm:cxn modelId="{79B5913E-91D1-41E2-B71A-D224F7E766FD}" type="presParOf" srcId="{306FC4F4-3800-4953-A11C-16ED7ACED7BC}" destId="{4E383D0D-3ADD-422A-B3CB-69BF79F37265}" srcOrd="6" destOrd="0" presId="urn:microsoft.com/office/officeart/2005/8/layout/chevron1"/>
    <dgm:cxn modelId="{8D281853-F701-4208-94B0-D048FA625B21}" type="presParOf" srcId="{306FC4F4-3800-4953-A11C-16ED7ACED7BC}" destId="{E6FC4020-6171-449D-8A5C-90BFEE65FB97}" srcOrd="7" destOrd="0" presId="urn:microsoft.com/office/officeart/2005/8/layout/chevron1"/>
    <dgm:cxn modelId="{280D0047-2666-4AA7-A317-CBE0659E0B41}" type="presParOf" srcId="{306FC4F4-3800-4953-A11C-16ED7ACED7BC}" destId="{CA6D14F7-CCA2-4F21-A17E-75366F8429A0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9DA51F-658E-4355-AC13-D66E6561B01B}">
      <dsp:nvSpPr>
        <dsp:cNvPr id="0" name=""/>
        <dsp:cNvSpPr/>
      </dsp:nvSpPr>
      <dsp:spPr>
        <a:xfrm>
          <a:off x="1984" y="2356114"/>
          <a:ext cx="1766093" cy="7064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Get T-SIM</a:t>
          </a:r>
        </a:p>
      </dsp:txBody>
      <dsp:txXfrm>
        <a:off x="355203" y="2356114"/>
        <a:ext cx="1059656" cy="706437"/>
      </dsp:txXfrm>
    </dsp:sp>
    <dsp:sp modelId="{1D2E4619-2D86-4B0C-B483-7A75254B954D}">
      <dsp:nvSpPr>
        <dsp:cNvPr id="0" name=""/>
        <dsp:cNvSpPr/>
      </dsp:nvSpPr>
      <dsp:spPr>
        <a:xfrm>
          <a:off x="1591468" y="2356114"/>
          <a:ext cx="1766093" cy="7064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Add Equipment </a:t>
          </a:r>
        </a:p>
      </dsp:txBody>
      <dsp:txXfrm>
        <a:off x="1944687" y="2356114"/>
        <a:ext cx="1059656" cy="706437"/>
      </dsp:txXfrm>
    </dsp:sp>
    <dsp:sp modelId="{DC2FDBC9-5A5F-4A0D-9E83-21AA996AB167}">
      <dsp:nvSpPr>
        <dsp:cNvPr id="0" name=""/>
        <dsp:cNvSpPr/>
      </dsp:nvSpPr>
      <dsp:spPr>
        <a:xfrm>
          <a:off x="3180953" y="2356114"/>
          <a:ext cx="1766093" cy="7064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Verify Equipment</a:t>
          </a:r>
        </a:p>
      </dsp:txBody>
      <dsp:txXfrm>
        <a:off x="3534172" y="2356114"/>
        <a:ext cx="1059656" cy="706437"/>
      </dsp:txXfrm>
    </dsp:sp>
    <dsp:sp modelId="{4E383D0D-3ADD-422A-B3CB-69BF79F37265}">
      <dsp:nvSpPr>
        <dsp:cNvPr id="0" name=""/>
        <dsp:cNvSpPr/>
      </dsp:nvSpPr>
      <dsp:spPr>
        <a:xfrm>
          <a:off x="4770437" y="2356114"/>
          <a:ext cx="1766093" cy="7064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Optimize all projects</a:t>
          </a:r>
        </a:p>
      </dsp:txBody>
      <dsp:txXfrm>
        <a:off x="5123656" y="2356114"/>
        <a:ext cx="1059656" cy="706437"/>
      </dsp:txXfrm>
    </dsp:sp>
    <dsp:sp modelId="{CA6D14F7-CCA2-4F21-A17E-75366F8429A0}">
      <dsp:nvSpPr>
        <dsp:cNvPr id="0" name=""/>
        <dsp:cNvSpPr/>
      </dsp:nvSpPr>
      <dsp:spPr>
        <a:xfrm>
          <a:off x="6359921" y="2356114"/>
          <a:ext cx="1766093" cy="7064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Repeat for each press line</a:t>
          </a:r>
        </a:p>
      </dsp:txBody>
      <dsp:txXfrm>
        <a:off x="6713140" y="2356114"/>
        <a:ext cx="1059656" cy="7064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DD3C7-D99C-0243-AD43-F012DF6E46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E20235-63B4-3000-D74E-4A4903F99B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6AEE2C-6C3A-2931-AB8E-BC6917C3A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1B3E-09DA-4ADC-AFB4-2E457EBF93A6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9601B-EA70-1ACD-C34F-E00BE9C0C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C81999-E370-D57C-C98F-416E78ACF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E339-6195-4935-8D2A-F16E95C25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05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0EE05-D930-AA2C-BCFC-A010B77DF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51B1BC-D3C1-EAF2-9272-F4B4046D03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C7AA1-7BF2-FAEF-073F-2381D4D87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1B3E-09DA-4ADC-AFB4-2E457EBF93A6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A03850-3796-707F-1ED0-13BB29C3B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8CE72-9252-F002-2DD3-6B6F6C330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E339-6195-4935-8D2A-F16E95C25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69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C6FF4B-5E7F-9088-D1EF-53C88D5F7D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712F1B-CBAC-035D-7631-303743BDF5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C7A948-07A0-1A8C-0B79-26D193DE3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1B3E-09DA-4ADC-AFB4-2E457EBF93A6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D2B2D-959D-B19A-92D1-E92DB2C0A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4DAAF-A81B-26D8-75B6-6D8C9B07E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E339-6195-4935-8D2A-F16E95C25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06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CFDDF-CC43-4681-D4F9-8667278CF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403855-D74E-34AD-F5EF-54A9298A23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8330A-1CCF-350D-2B59-258079C71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1B3E-09DA-4ADC-AFB4-2E457EBF93A6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F06B5C-52F8-F880-A9C3-4E9B2EBC9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B97A17-A184-C50E-DB5F-C446D0539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E339-6195-4935-8D2A-F16E95C25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917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A1809-305D-D675-31E2-58FCE9E91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7ADB93-5030-50F8-0876-B77BEA6FCB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4A593E-7818-1383-E4E9-5CACD36A8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1B3E-09DA-4ADC-AFB4-2E457EBF93A6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9B041-FB77-B703-B364-131D2AC2B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21A908-D3FA-A2F5-014D-AE67B6A2C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E339-6195-4935-8D2A-F16E95C25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71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15CCD-6FAB-6124-C5C9-64B065BDB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D062DC-941F-93F7-2FFF-3305530B32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A5A877-881D-A8B0-1DEB-5F1375900E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A209DA-F410-5A64-FA06-DFB6A855B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1B3E-09DA-4ADC-AFB4-2E457EBF93A6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282054-3C75-A417-7B5A-00BCFB7FC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E2BE32-7F26-65D8-2875-BDAC24D50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E339-6195-4935-8D2A-F16E95C25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490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4FEC7-C9EF-BB2A-2743-A02C0750D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987B56-0B54-D0B5-8EB6-5A555C49AE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656169-D36A-4A89-AE7D-04303A04F1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352D75-4859-38AB-C16F-69AEE92DC6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56099F-2837-3963-08A3-968CEC3DEB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23303F-312F-013D-2B28-D029E26ED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1B3E-09DA-4ADC-AFB4-2E457EBF93A6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E89CC8-5486-BAF8-58D1-DAB1326BA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E99634-4F7A-1B0F-2B7C-46BB5263B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E339-6195-4935-8D2A-F16E95C25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648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875B3-E319-5050-BD7B-2F0E0A879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375FEF-BD22-A88D-956A-F4CAC27C3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1B3E-09DA-4ADC-AFB4-2E457EBF93A6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4E3D6B-CEBD-9B71-D2C0-9888D82E2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0F3BC8-AD29-0D07-2DFE-168E3FEA4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E339-6195-4935-8D2A-F16E95C25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095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B5C8B3-7C30-744B-6DC0-B5723A4F4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1B3E-09DA-4ADC-AFB4-2E457EBF93A6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F926D6-E9BC-E464-791D-3012CA42D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C1DDB7-DCA4-16BE-9CC5-F1D2F1078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E339-6195-4935-8D2A-F16E95C25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490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FFCAB-E100-5DA4-2C35-30D147EEA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5FFCA7-E180-D4CC-93D7-A1AFF7CED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052050-0153-B705-9989-FD02F8535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8737AA-56C0-8A10-485E-6E9CC1F00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1B3E-09DA-4ADC-AFB4-2E457EBF93A6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DA7CFF-EF91-A1A4-165F-8BA9D72C5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2C2B56-0AFA-D844-F07E-4302E9733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E339-6195-4935-8D2A-F16E95C25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435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54641-B8AF-25A3-830B-4D2F07E3D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1EF49A-581B-D76E-D8BE-4B4F13BA0E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0889D0-0705-8BA6-BCD5-6785B3CE02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17452B-61C1-48C1-AB47-E3A67E1B0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1B3E-09DA-4ADC-AFB4-2E457EBF93A6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AF2AC2-7F62-82C4-13C4-841FF3C61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7F2883-9225-D8B6-59EB-1902A77B0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E339-6195-4935-8D2A-F16E95C25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35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56A336-BC9B-3FCE-D1B9-D6611AAC1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E39D2E-82D3-4EE0-A0F4-3EC666785D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ABFFC-1D41-B5E1-6E70-3B4EDAE571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B41B3E-09DA-4ADC-AFB4-2E457EBF93A6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D558A-021F-65BC-1551-499323CA0C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DCB80-E23B-ADFD-9824-7967FEB6CB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44E339-6195-4935-8D2A-F16E95C25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77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ansfersim.com/" TargetMode="External"/><Relationship Id="rId2" Type="http://schemas.openxmlformats.org/officeDocument/2006/relationships/hyperlink" Target="mailto:info@transfersim.com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610EF10-48AF-08A7-2CA0-FF224E59D1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47546130"/>
              </p:ext>
            </p:extLst>
          </p:nvPr>
        </p:nvGraphicFramePr>
        <p:xfrm>
          <a:off x="2032000" y="55762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1872146-D0BB-4DC8-D56E-234F83252A46}"/>
              </a:ext>
            </a:extLst>
          </p:cNvPr>
          <p:cNvSpPr txBox="1"/>
          <p:nvPr/>
        </p:nvSpPr>
        <p:spPr>
          <a:xfrm>
            <a:off x="2032000" y="4155311"/>
            <a:ext cx="84842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It’s easy to get going with T-SIM… All you have to do is: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add your press lines into the software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Complete a small study of  on 3-5 projects to verify its capabilities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optimize all the projects in the press line </a:t>
            </a:r>
          </a:p>
          <a:p>
            <a:endParaRPr lang="en-US" dirty="0"/>
          </a:p>
          <a:p>
            <a:r>
              <a:rPr lang="en-US" dirty="0"/>
              <a:t>When your finished with your first press, repeat the process for the rest of them!</a:t>
            </a:r>
          </a:p>
        </p:txBody>
      </p:sp>
    </p:spTree>
    <p:extLst>
      <p:ext uri="{BB962C8B-B14F-4D97-AF65-F5344CB8AC3E}">
        <p14:creationId xmlns:p14="http://schemas.microsoft.com/office/powerpoint/2010/main" val="464747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DBA41C-DB8C-F899-C699-36D8B5D57E5A}"/>
              </a:ext>
            </a:extLst>
          </p:cNvPr>
          <p:cNvSpPr txBox="1"/>
          <p:nvPr/>
        </p:nvSpPr>
        <p:spPr>
          <a:xfrm>
            <a:off x="1385816" y="500175"/>
            <a:ext cx="9841961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Key features and benefits: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Optimize new AND existing tooling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Optimize tooling with OR without CAD!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Full kinematic simulation (everything can be put in motion)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Optimization without risk (lock your choke points)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Proven system with 1000’s of simulation completed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Full reporting capabilities (create corrective action reports, ppt, pdf, and tool launch packages)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Video creation (show the simulation in real-time speed)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Easy press change capabilities</a:t>
            </a:r>
          </a:p>
          <a:p>
            <a:endParaRPr lang="en-US" dirty="0"/>
          </a:p>
          <a:p>
            <a:r>
              <a:rPr lang="en-US" b="1" dirty="0"/>
              <a:t>Guarantee: </a:t>
            </a:r>
            <a:r>
              <a:rPr lang="en-US" dirty="0"/>
              <a:t>We guarantee our software will pay for itself within the first (5) projects you use it on or we’ll refund you for the full purchase price! </a:t>
            </a:r>
          </a:p>
          <a:p>
            <a:endParaRPr lang="en-US" dirty="0"/>
          </a:p>
          <a:p>
            <a:r>
              <a:rPr lang="en-US" dirty="0"/>
              <a:t>You truly have nothing to lose!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/>
              <a:t>Contact us today </a:t>
            </a:r>
          </a:p>
          <a:p>
            <a:endParaRPr lang="en-US" b="1" dirty="0"/>
          </a:p>
          <a:p>
            <a:r>
              <a:rPr lang="en-US" dirty="0"/>
              <a:t>T-SIM Solutions</a:t>
            </a:r>
          </a:p>
          <a:p>
            <a:r>
              <a:rPr lang="en-US" dirty="0">
                <a:hlinkClick r:id="rId2"/>
              </a:rPr>
              <a:t>info@transfersim.com</a:t>
            </a:r>
            <a:endParaRPr lang="en-US" dirty="0"/>
          </a:p>
          <a:p>
            <a:r>
              <a:rPr lang="en-US" dirty="0">
                <a:hlinkClick r:id="rId3"/>
              </a:rPr>
              <a:t>www.transfersim.com</a:t>
            </a:r>
            <a:endParaRPr lang="en-US" dirty="0"/>
          </a:p>
          <a:p>
            <a:r>
              <a:rPr lang="en-US" dirty="0"/>
              <a:t>(616) 863.8630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510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206</Words>
  <Application>Microsoft Office PowerPoint</Application>
  <PresentationFormat>Widescreen</PresentationFormat>
  <Paragraphs>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Corey Chamberlain</dc:creator>
  <cp:lastModifiedBy>Corey Chamberlain</cp:lastModifiedBy>
  <cp:revision>1</cp:revision>
  <dcterms:created xsi:type="dcterms:W3CDTF">2024-03-14T19:34:26Z</dcterms:created>
  <dcterms:modified xsi:type="dcterms:W3CDTF">2024-03-14T20:08:28Z</dcterms:modified>
</cp:coreProperties>
</file>